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432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3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.jp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3039217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FA52700-3E7D-403C-A4EA-4E1D616E1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" y="1328737"/>
            <a:ext cx="11398632" cy="368901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W przypadku obszaru dorzecza Wisły nastąpiła również zmiana regionów wodnych. W wyniku dokonanego podziału regionu wodnego Górnej Wisły na region wodny Górnej-Zachodniej Wisły oraz region wodny Górnej-Wschodniej Wisły, oraz podziału regionu wodnego Środkowej Wisły na: region wodny Środkowej Wisły, Narwi i Bugu, obszar dorzecza Wisły (IIaPGW) obejmuje 7 regionów wodnych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368434" cy="5177075"/>
            <a:chOff x="378316" y="757440"/>
            <a:chExt cx="11368434" cy="5177075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853945" y="2063000"/>
              <a:ext cx="252805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853945" y="4145826"/>
              <a:ext cx="2528056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99098" y="3925272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826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E11FA68-D721-4576-9BB6-2B48C3B74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2230" y="1726563"/>
            <a:ext cx="2528057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A3D8F7-B2C2-4827-8430-2F6FEDCE3A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2138" y="4005046"/>
            <a:ext cx="2931521" cy="205405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5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665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201</cp:revision>
  <dcterms:created xsi:type="dcterms:W3CDTF">2017-12-14T14:22:37Z</dcterms:created>
  <dcterms:modified xsi:type="dcterms:W3CDTF">2021-05-28T10:41:37Z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